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Lato" panose="020B0604020202020204" charset="-18"/>
      <p:regular r:id="rId22"/>
      <p:bold r:id="rId23"/>
      <p:italic r:id="rId24"/>
      <p:boldItalic r:id="rId25"/>
    </p:embeddedFont>
    <p:embeddedFont>
      <p:font typeface="Playfair Display" panose="020B0604020202020204" charset="-18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6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Jz95lzBqy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bmJ4Zlj_B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Skutki niewłaściwego odżywiania się!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Pij wodę</a:t>
            </a: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solidFill>
                  <a:srgbClr val="222222"/>
                </a:solidFill>
              </a:rPr>
              <a:t>Woda nazywana jest pierwiastkiem życia. Jej brak powoduje szkodliwe skutki zarówno dla człowieka jak i całego jego otoczenia. Naukowcy nie przestają badać jej wpływu na nasze życie. Ostatnio dowiedli nawet, że zbyt mała ilość płynów dostarczanych w codziennej diecie jest jedną z najczęstszych przyczyn choroby cywilizacyjnej - migreny. </a:t>
            </a:r>
            <a:endParaRPr sz="2000">
              <a:solidFill>
                <a:srgbClr val="222222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2000"/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9350" y="3089575"/>
            <a:ext cx="4453973" cy="167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Unikaj nadmiaru soli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solidFill>
                  <a:srgbClr val="222222"/>
                </a:solidFill>
              </a:rPr>
              <a:t>Sól powoduje m.in. nadciśnienie tętnicze, miażdżycę i zwiększa ryzyko zachorowania na choroby sercowo-naczyniowe. Przyczynia się też między innymi do powstawania otyłości i cukrzycy typu II. Niedawno Światowa Organizacja Zdrowia (WHO) zaleciła zmniejszenie spożycia soli do 5 g na dobę.</a:t>
            </a:r>
            <a:endParaRPr sz="2000">
              <a:solidFill>
                <a:srgbClr val="222222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2000">
              <a:solidFill>
                <a:srgbClr val="222222"/>
              </a:solidFill>
            </a:endParaRP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2025" y="2691950"/>
            <a:ext cx="2610150" cy="174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Piramida żywności</a:t>
            </a:r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3050" y="1017450"/>
            <a:ext cx="3986375" cy="350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Piosenka o zdrowym odżywianiu </a:t>
            </a:r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2" name="Shape 142" descr="Music video by Centrum Usmiechu performing Zdrowia Smaki. (C) 2014 Magic Records" title="Centrum Usmiechu - Zdrowia Smaki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0325" y="10174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Złe odżywianie</a:t>
            </a:r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700"/>
              </a:spcBef>
              <a:spcAft>
                <a:spcPts val="0"/>
              </a:spcAft>
              <a:buNone/>
            </a:pPr>
            <a:r>
              <a:rPr lang="pl" sz="2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Każdy z nas wie o tym, iż wielu z nas nieprawidłowo się odżywia.</a:t>
            </a:r>
            <a:endParaRPr sz="2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l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l" sz="2400" i="1">
                <a:solidFill>
                  <a:srgbClr val="006633"/>
                </a:solidFill>
                <a:latin typeface="Arial"/>
                <a:ea typeface="Arial"/>
                <a:cs typeface="Arial"/>
                <a:sym typeface="Arial"/>
              </a:rPr>
              <a:t>Co jest tego przyczyną ?</a:t>
            </a:r>
            <a:endParaRPr sz="2400" i="1">
              <a:solidFill>
                <a:srgbClr val="0066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l" sz="2400" i="1">
                <a:solidFill>
                  <a:srgbClr val="006633"/>
                </a:solidFill>
                <a:latin typeface="Arial"/>
                <a:ea typeface="Arial"/>
                <a:cs typeface="Arial"/>
                <a:sym typeface="Arial"/>
              </a:rPr>
              <a:t>Dlaczego tak jest?</a:t>
            </a:r>
            <a:endParaRPr sz="2400" i="1">
              <a:solidFill>
                <a:srgbClr val="0066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l" sz="2400" i="1">
                <a:solidFill>
                  <a:srgbClr val="006633"/>
                </a:solidFill>
                <a:latin typeface="Arial"/>
                <a:ea typeface="Arial"/>
                <a:cs typeface="Arial"/>
                <a:sym typeface="Arial"/>
              </a:rPr>
              <a:t>Co to niesie za sobą ?</a:t>
            </a:r>
            <a:endParaRPr sz="2400" i="1">
              <a:solidFill>
                <a:srgbClr val="0066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l" sz="2400" i="1">
                <a:solidFill>
                  <a:srgbClr val="006633"/>
                </a:solidFill>
                <a:latin typeface="Arial"/>
                <a:ea typeface="Arial"/>
                <a:cs typeface="Arial"/>
                <a:sym typeface="Arial"/>
              </a:rPr>
              <a:t>Co nam zagraża? </a:t>
            </a:r>
            <a:endParaRPr sz="2400" i="1">
              <a:solidFill>
                <a:srgbClr val="0066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3550" y="2063797"/>
            <a:ext cx="2322475" cy="250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Przyczyny złego odżywiania się</a:t>
            </a:r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pl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brak czasu na przygotowanie pożywienia zgodnego z zasadami racjonalnego odżywiania się;</a:t>
            </a:r>
            <a:endParaRPr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 - sięganie po śmieciowe jedzenie;</a:t>
            </a:r>
            <a:endParaRPr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 - sytuacje stresujące i wydarzenia życiowe (sesja, nawał nauki, kłótnie, choroby, śmierć w rodzinie);</a:t>
            </a:r>
            <a:endParaRPr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 - brak znajomości zasad zdrowego odżywiania się;</a:t>
            </a:r>
            <a:endParaRPr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 - propagowanie złych produktów przez media (uleganie np. reklama)</a:t>
            </a:r>
            <a:endParaRPr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1250" y="3708350"/>
            <a:ext cx="1710225" cy="93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Skutki złego odżywiania się</a:t>
            </a:r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- Choroby układu krążenia (nadciśnienie tętnicze; miażdżyca i jej powikłania np. udar mózgu i niedokrwienna choroba serca z zawałem włącznie) </a:t>
            </a:r>
            <a:endParaRPr sz="1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- Nowotwory</a:t>
            </a:r>
            <a:endParaRPr sz="1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- Cukrzyca insulinoniezależna </a:t>
            </a:r>
            <a:endParaRPr sz="1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- choroby jelita grubego </a:t>
            </a:r>
            <a:endParaRPr sz="1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- Kamica żółciowa </a:t>
            </a:r>
            <a:endParaRPr sz="1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- Próchnica zębów </a:t>
            </a:r>
            <a:endParaRPr sz="1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- Osteoporoza</a:t>
            </a:r>
            <a:endParaRPr sz="1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- Otyłość</a:t>
            </a:r>
            <a:endParaRPr sz="1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- Bulimia</a:t>
            </a:r>
            <a:endParaRPr sz="1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- Anoreksja</a:t>
            </a:r>
            <a:endParaRPr sz="1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7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8326" y="2222951"/>
            <a:ext cx="3549125" cy="212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Piosenka o niezdrowym jedzeniu</a:t>
            </a:r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0" name="Shape 170" descr="Wam też trzęsą się rączki, kiedy widzicie pączki :D? 🍩🍩&#10;Piosenka z przesłaniem. Stanowi idealny pretekst do rozmowy o zdrowym odżywianiu. Znakomity tekst, w którym wymienione są wszystkie najbardziej popularne niezdrowe produkty dostępne dla dzieci. A rymowana humorystyczna forma pozwala szybko nauczyć się, tym samym zapamiętać, czego warto unikać i jakie są konsekwencje tzw. „śmieciowego” jedzenia. Doskonała podstawa do nauki i kształtowania prawidłowych nawyków żywieniowych. Tym samym dzieci uczą się jakie produkty mają dobry wpływ na zdrowie. Refren „Hej, hej raz i dwa - witaminy wolę ja!” to motto właściwego odżywiania od najmłodszych lat.&#10;&#10;Chcesz zaśpiewać z nami - włącz napisy na filmie! :)&#10;&#10;Polub smoka Janusza i księżniczkę Julię na Facebooku:&#10;https://www.facebook.com/BajeczkiPioseneczki/&#10;&#10;Nie przegap kolejnej animacji!&#10;https://www.youtube.com/user/BajeczkiPioseneczki?sub_confirmation=1&#10;&#10;Zespół: Mała Orkiestra Dni Naszych&#10;słowa i muzyka: Jerzy Kobyliński&#10;Animacja: Piotr Piotrowski&#10;&#10;www.odndzieci.pl&#10;www.facebook.com/odndzieci" title="Piosenka o niezdrowym jedzeniu 🍪🍬🍟🍕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1461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311700" y="405925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Pamiętaj!</a:t>
            </a:r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000"/>
              <a:t>                 </a:t>
            </a:r>
            <a:endParaRPr sz="30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3000"/>
              <a:t>                  </a:t>
            </a:r>
            <a:r>
              <a:rPr lang="pl" sz="3600"/>
              <a:t>Zdrowe odżywianie zapewnia ci </a:t>
            </a:r>
            <a:endParaRPr sz="36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pl" sz="3600"/>
              <a:t>                      długie lata życia w zdrowiu. </a:t>
            </a:r>
            <a:endParaRPr sz="3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  KONIEC</a:t>
            </a:r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6000"/>
              <a:t>           Dziękujemy </a:t>
            </a:r>
            <a:endParaRPr sz="60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pl" sz="6000"/>
              <a:t>                        za uwagę!</a:t>
            </a:r>
            <a:endParaRPr sz="6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Zdrowe odżywianie</a:t>
            </a: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None/>
            </a:pPr>
            <a:r>
              <a:rPr lang="pl" sz="2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Od dawna wiadomo, że dbałość o właściwe, zdrowe odżywianie jest ważna dla prawidłowego wzrastania oraz utrzymania dobrego stanu zdrowia.</a:t>
            </a:r>
            <a:endParaRPr sz="2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4425" y="2757025"/>
            <a:ext cx="1826825" cy="181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7547" y="2469975"/>
            <a:ext cx="1826825" cy="2098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10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Zdrowe odżywianie się-co to właściwie oznacza?</a:t>
            </a: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409250"/>
            <a:ext cx="8520600" cy="31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20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ZDROWE ODŻYWIANIE</a:t>
            </a:r>
            <a:r>
              <a:rPr lang="pl" sz="2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to dostarczanie organizmowi takiej ilości kilokalorii (energii), której potrzebuje by prawidłowo funkcjonować. Ilość ta zależy od wieku, płci, stanu zdrowia czy poziomu aktywności fizycznej. Wraz z tą energią, która dostaje się do organizmu dzięki pożywieniu dostarczane są niezbędne składniki odżywcze, budulcowe, które pozwalają organizmowi prawidłowo pracować. Żywienie takie pozwala zapobiegać niedoborom żywieniowym, sprzyja zachowaniu zdrowiu, koncentracji, sił witalnych i chroni przez chorobami dietozależnymi.</a:t>
            </a:r>
            <a:endParaRPr sz="20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Kilka ważnych zasad zdrowego żywienia</a:t>
            </a: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300"/>
              <a:buFont typeface="Arial"/>
              <a:buChar char="●"/>
            </a:pPr>
            <a:r>
              <a:rPr lang="pl" sz="23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Odżywiaj się regularnie. </a:t>
            </a:r>
            <a:endParaRPr sz="23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7465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300"/>
              <a:buFont typeface="Arial"/>
              <a:buChar char="●"/>
            </a:pPr>
            <a:r>
              <a:rPr lang="pl" sz="23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Dbaj o różnorodność posiłków. </a:t>
            </a:r>
            <a:endParaRPr sz="23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7465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300"/>
              <a:buFont typeface="Arial"/>
              <a:buChar char="●"/>
            </a:pPr>
            <a:r>
              <a:rPr lang="pl" sz="23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Unikaj nadmiernych ilości tłuszczu i cholesterolu. </a:t>
            </a:r>
            <a:endParaRPr sz="23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7465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300"/>
              <a:buFont typeface="Arial"/>
              <a:buChar char="●"/>
            </a:pPr>
            <a:r>
              <a:rPr lang="pl" sz="23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Spożywaj dużo warzyw i owoców. </a:t>
            </a:r>
            <a:endParaRPr sz="23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7465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300"/>
              <a:buFont typeface="Arial"/>
              <a:buChar char="●"/>
            </a:pPr>
            <a:r>
              <a:rPr lang="pl" sz="23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Spożywaj zdrowe węglowodany i nasiona roślin strączkowych. </a:t>
            </a:r>
            <a:endParaRPr sz="23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7465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300"/>
              <a:buFont typeface="Arial"/>
              <a:buChar char="●"/>
            </a:pPr>
            <a:r>
              <a:rPr lang="pl" sz="23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Pij wodę.</a:t>
            </a:r>
            <a:endParaRPr sz="23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7465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300"/>
              <a:buFont typeface="Arial"/>
              <a:buChar char="●"/>
            </a:pPr>
            <a:r>
              <a:rPr lang="pl" sz="23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Unikaj nadmiaru soli. </a:t>
            </a:r>
            <a:endParaRPr sz="23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3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252950"/>
            <a:ext cx="8520600" cy="1349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pl">
                <a:latin typeface="Arial"/>
                <a:ea typeface="Arial"/>
                <a:cs typeface="Arial"/>
                <a:sym typeface="Arial"/>
              </a:rPr>
              <a:t>REGULARNE POSIŁKI - PODSTAWA ZDROWEGO ŻYWIENIA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1818900"/>
            <a:ext cx="8520600" cy="27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solidFill>
                  <a:srgbClr val="222222"/>
                </a:solidFill>
              </a:rPr>
              <a:t>Regularne posiłki to podstawa zdrowego żywienia. Jeśli chcemy cieszyć się zdrowiem i smukłą sylwetką bardzo ważne jest, by zwracać uwagę nie tylko na to co jemy, ale także jak jemy, czyli jak często. Dlaczego regularne spożywanie posiłków jest tak ważne i czy oprócz zalet ma jakieś wady?</a:t>
            </a:r>
            <a:endParaRPr sz="2400">
              <a:solidFill>
                <a:srgbClr val="222222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Dbaj o różnorodność posiłków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11167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solidFill>
                  <a:srgbClr val="222222"/>
                </a:solidFill>
              </a:rPr>
              <a:t>Im bardziej różnorodna będzie dieta, tym więcej substancji odżywczych, witamin i składników mineralnych zostanie dostarczonych do organizmu.W praktyce powinno się dążyć do tego, aby głównym źródłem witamin były produkty żywnościowe. Ewentualną możliwość suplementacji należy rozważać w razie podejrzenia niedoborów lub stosowania diet ubogokalorycznych. Przyjmując suplementy diety, warto poinformować o tym lekarza.</a:t>
            </a:r>
            <a:endParaRPr sz="2400">
              <a:solidFill>
                <a:srgbClr val="222222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800">
                <a:latin typeface="Arial"/>
                <a:ea typeface="Arial"/>
                <a:cs typeface="Arial"/>
                <a:sym typeface="Arial"/>
              </a:rPr>
              <a:t>Unikaj nadmiernych ilości tłuszczu i cholesterolu</a:t>
            </a:r>
            <a:endParaRPr sz="28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222222"/>
                </a:solidFill>
              </a:rPr>
              <a:t>Cholesterol jest potrzebny każdej komórce. Jedynie jego nadmiar szkodzi, ponieważ złogi cholesterolowe odkładają się w ścianach tętnic i powodują miażdżycę naczyń krwionośnych. </a:t>
            </a:r>
            <a:endParaRPr>
              <a:solidFill>
                <a:srgbClr val="222222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Tłuszcze, obok białek i węglowodanów, stanowią podstawowy składnik odżywczy dla organizmu człowieka. Pełnią one bardzo ważne funkcje w ustroju, jednak spożycie ich w zbyt dużych ilościach może odbić się negatywnie na masie ciała, a przede wszystkim zdrowiu. </a:t>
            </a:r>
            <a:endParaRPr>
              <a:solidFill>
                <a:srgbClr val="222222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222222"/>
              </a:solidFill>
            </a:endParaRP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7575" y="3122107"/>
            <a:ext cx="3275250" cy="184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Spożywaj dużo warzyw i owoców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222222"/>
                </a:solidFill>
              </a:rPr>
              <a:t>Zarówno warzywa, jak i owoce to prawdziwe bomby witaminowo – mineralne, zawierające łatwo przyswajalne przez organizm składniki odżywcze. To właśnie witaminy oraz minerały chronią organizm przed infekcjami, wpływając na prawidłowe funkcjonowanie układu odpornościowego.</a:t>
            </a:r>
            <a:endParaRPr>
              <a:solidFill>
                <a:srgbClr val="222222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0875" y="2571750"/>
            <a:ext cx="3269724" cy="232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750" y="2758875"/>
            <a:ext cx="2918676" cy="194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7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/>
              <a:t>Spożywaj zdrowe węglowodany i nasiona roślin strączkowych</a:t>
            </a:r>
            <a:endParaRPr sz="24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222222"/>
                </a:solidFill>
              </a:rPr>
              <a:t>Nasiona roślin strączkowych są częstym zamiennikiem mięsa. Przede wszystkim ze względu na wysoką zawartość białka, które jest bardzo korzystne dla naszego zdrowia.                                                                                                                                                  Węglowodany powinny stanowić od 50 do 55% całkowitego dziennego zapotrzebowania na kalorie. Tymczasem węglowodany pochodzące ze słodkich produktów i słodzonych napojów nie mogą przekroczyć 10% całkowitej ilości kalorii.</a:t>
            </a:r>
            <a:endParaRPr>
              <a:solidFill>
                <a:srgbClr val="222222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222222"/>
              </a:solidFill>
            </a:endParaRP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7075" y="3235275"/>
            <a:ext cx="1982175" cy="148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1675" y="3136125"/>
            <a:ext cx="2398150" cy="15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731</Words>
  <Application>Microsoft Office PowerPoint</Application>
  <PresentationFormat>Pokaz na ekranie (16:9)</PresentationFormat>
  <Paragraphs>62</Paragraphs>
  <Slides>19</Slides>
  <Notes>19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Arial</vt:lpstr>
      <vt:lpstr>Lato</vt:lpstr>
      <vt:lpstr>Playfair Display</vt:lpstr>
      <vt:lpstr>Coral</vt:lpstr>
      <vt:lpstr>Skutki niewłaściwego odżywiania się!</vt:lpstr>
      <vt:lpstr>Zdrowe odżywianie</vt:lpstr>
      <vt:lpstr>Zdrowe odżywianie się-co to właściwie oznacza?</vt:lpstr>
      <vt:lpstr>Kilka ważnych zasad zdrowego żywienia</vt:lpstr>
      <vt:lpstr>REGULARNE POSIŁKI - PODSTAWA ZDROWEGO ŻYWIENIA </vt:lpstr>
      <vt:lpstr>Dbaj o różnorodność posiłków </vt:lpstr>
      <vt:lpstr>Unikaj nadmiernych ilości tłuszczu i cholesterolu </vt:lpstr>
      <vt:lpstr>Spożywaj dużo warzyw i owoców </vt:lpstr>
      <vt:lpstr>Spożywaj zdrowe węglowodany i nasiona roślin strączkowych </vt:lpstr>
      <vt:lpstr>Pij wodę</vt:lpstr>
      <vt:lpstr>Unikaj nadmiaru soli </vt:lpstr>
      <vt:lpstr>Piramida żywności</vt:lpstr>
      <vt:lpstr>Piosenka o zdrowym odżywianiu </vt:lpstr>
      <vt:lpstr>Złe odżywianie</vt:lpstr>
      <vt:lpstr>Przyczyny złego odżywiania się</vt:lpstr>
      <vt:lpstr>Skutki złego odżywiania się</vt:lpstr>
      <vt:lpstr>Piosenka o niezdrowym jedzeniu</vt:lpstr>
      <vt:lpstr>Pamiętaj!</vt:lpstr>
      <vt:lpstr>           KONIEC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Skutki niewłaściwego odżywiania się!</dc:title>
  <dc:creator>ZS STRZYŻEW</dc:creator>
  <cp:lastModifiedBy>ZS STRZYŻEW</cp:lastModifiedBy>
  <cp:revision>1</cp:revision>
  <dcterms:modified xsi:type="dcterms:W3CDTF">2018-06-19T06:57:45Z</dcterms:modified>
</cp:coreProperties>
</file>